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5"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F0517B0-B96D-4FA0-ACD1-C7C39ACAD94B}" type="datetimeFigureOut">
              <a:rPr lang="es-ES" smtClean="0"/>
              <a:pPr/>
              <a:t>11/05/2015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EB3F742-F99E-4774-B10C-F392FC299E5E}"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F0517B0-B96D-4FA0-ACD1-C7C39ACAD94B}" type="datetimeFigureOut">
              <a:rPr lang="es-ES" smtClean="0"/>
              <a:pPr/>
              <a:t>11/05/2015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EB3F742-F99E-4774-B10C-F392FC299E5E}"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F0517B0-B96D-4FA0-ACD1-C7C39ACAD94B}" type="datetimeFigureOut">
              <a:rPr lang="es-ES" smtClean="0"/>
              <a:pPr/>
              <a:t>11/05/2015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EB3F742-F99E-4774-B10C-F392FC299E5E}"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F0517B0-B96D-4FA0-ACD1-C7C39ACAD94B}" type="datetimeFigureOut">
              <a:rPr lang="es-ES" smtClean="0"/>
              <a:pPr/>
              <a:t>11/05/2015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EB3F742-F99E-4774-B10C-F392FC299E5E}"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F0517B0-B96D-4FA0-ACD1-C7C39ACAD94B}" type="datetimeFigureOut">
              <a:rPr lang="es-ES" smtClean="0"/>
              <a:pPr/>
              <a:t>11/05/2015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EB3F742-F99E-4774-B10C-F392FC299E5E}"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F0517B0-B96D-4FA0-ACD1-C7C39ACAD94B}" type="datetimeFigureOut">
              <a:rPr lang="es-ES" smtClean="0"/>
              <a:pPr/>
              <a:t>11/05/2015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EB3F742-F99E-4774-B10C-F392FC299E5E}"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F0517B0-B96D-4FA0-ACD1-C7C39ACAD94B}" type="datetimeFigureOut">
              <a:rPr lang="es-ES" smtClean="0"/>
              <a:pPr/>
              <a:t>11/05/2015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EB3F742-F99E-4774-B10C-F392FC299E5E}"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F0517B0-B96D-4FA0-ACD1-C7C39ACAD94B}" type="datetimeFigureOut">
              <a:rPr lang="es-ES" smtClean="0"/>
              <a:pPr/>
              <a:t>11/05/2015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EB3F742-F99E-4774-B10C-F392FC299E5E}"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F0517B0-B96D-4FA0-ACD1-C7C39ACAD94B}" type="datetimeFigureOut">
              <a:rPr lang="es-ES" smtClean="0"/>
              <a:pPr/>
              <a:t>11/05/2015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EB3F742-F99E-4774-B10C-F392FC299E5E}"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F0517B0-B96D-4FA0-ACD1-C7C39ACAD94B}" type="datetimeFigureOut">
              <a:rPr lang="es-ES" smtClean="0"/>
              <a:pPr/>
              <a:t>11/05/2015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EB3F742-F99E-4774-B10C-F392FC299E5E}"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F0517B0-B96D-4FA0-ACD1-C7C39ACAD94B}" type="datetimeFigureOut">
              <a:rPr lang="es-ES" smtClean="0"/>
              <a:pPr/>
              <a:t>11/05/2015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EB3F742-F99E-4774-B10C-F392FC299E5E}"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0517B0-B96D-4FA0-ACD1-C7C39ACAD94B}" type="datetimeFigureOut">
              <a:rPr lang="es-ES" smtClean="0"/>
              <a:pPr/>
              <a:t>11/05/2015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3F742-F99E-4774-B10C-F392FC299E5E}"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987824" y="2420888"/>
            <a:ext cx="5468144" cy="3096344"/>
          </a:xfrm>
        </p:spPr>
        <p:txBody>
          <a:bodyPr>
            <a:normAutofit/>
          </a:bodyPr>
          <a:lstStyle/>
          <a:p>
            <a:r>
              <a:rPr lang="es-ES" sz="8000" b="1" dirty="0" smtClean="0"/>
              <a:t>Les </a:t>
            </a:r>
            <a:r>
              <a:rPr lang="es-ES" sz="8000" b="1" dirty="0" err="1" smtClean="0"/>
              <a:t>virelangues</a:t>
            </a:r>
            <a:endParaRPr lang="es-ES" sz="8000" b="1" dirty="0"/>
          </a:p>
        </p:txBody>
      </p:sp>
      <p:sp>
        <p:nvSpPr>
          <p:cNvPr id="3" name="2 Subtítulo"/>
          <p:cNvSpPr>
            <a:spLocks noGrp="1"/>
          </p:cNvSpPr>
          <p:nvPr>
            <p:ph type="subTitle" idx="1"/>
          </p:nvPr>
        </p:nvSpPr>
        <p:spPr>
          <a:xfrm>
            <a:off x="1331640" y="548680"/>
            <a:ext cx="6400800" cy="1752600"/>
          </a:xfrm>
        </p:spPr>
        <p:txBody>
          <a:bodyPr>
            <a:normAutofit/>
          </a:bodyPr>
          <a:lstStyle/>
          <a:p>
            <a:r>
              <a:rPr lang="es-ES" sz="4800" dirty="0" err="1" smtClean="0"/>
              <a:t>Pratique</a:t>
            </a:r>
            <a:r>
              <a:rPr lang="es-ES" sz="4800" dirty="0" smtClean="0"/>
              <a:t> de </a:t>
            </a:r>
            <a:r>
              <a:rPr lang="es-ES" sz="4800" dirty="0" err="1" smtClean="0"/>
              <a:t>prononciation</a:t>
            </a:r>
            <a:r>
              <a:rPr lang="es-ES" sz="4800" dirty="0" smtClean="0"/>
              <a:t> </a:t>
            </a:r>
            <a:r>
              <a:rPr lang="es-ES" sz="4800" dirty="0" err="1" smtClean="0"/>
              <a:t>française</a:t>
            </a:r>
            <a:endParaRPr lang="es-ES" sz="4800" dirty="0"/>
          </a:p>
        </p:txBody>
      </p:sp>
      <p:pic>
        <p:nvPicPr>
          <p:cNvPr id="1026" name="Picture 2" descr="http://rincondelecturas.com/lecturas/20146-trabalenguas/images/trabalenguas.png"/>
          <p:cNvPicPr>
            <a:picLocks noChangeAspect="1" noChangeArrowheads="1"/>
          </p:cNvPicPr>
          <p:nvPr/>
        </p:nvPicPr>
        <p:blipFill>
          <a:blip r:embed="rId2" cstate="print"/>
          <a:srcRect/>
          <a:stretch>
            <a:fillRect/>
          </a:stretch>
        </p:blipFill>
        <p:spPr bwMode="auto">
          <a:xfrm>
            <a:off x="1043608" y="3068960"/>
            <a:ext cx="1872208" cy="197259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p:txBody>
          <a:bodyPr/>
          <a:lstStyle/>
          <a:p>
            <a:r>
              <a:rPr lang="fr-FR" b="1" dirty="0" smtClean="0"/>
              <a:t>Je veux et j'exige d'exquises excuses.</a:t>
            </a:r>
            <a:endParaRPr lang="es-ES" b="1" dirty="0"/>
          </a:p>
        </p:txBody>
      </p:sp>
      <p:pic>
        <p:nvPicPr>
          <p:cNvPr id="9219" name="Picture 3" descr="C:\Users\Joaito\AppData\Local\Microsoft\Windows\Temporary Internet Files\Content.IE5\HIWINS7M\garfield_enfadado[1].png"/>
          <p:cNvPicPr>
            <a:picLocks noChangeAspect="1" noChangeArrowheads="1"/>
          </p:cNvPicPr>
          <p:nvPr/>
        </p:nvPicPr>
        <p:blipFill>
          <a:blip r:embed="rId2" cstate="print"/>
          <a:srcRect/>
          <a:stretch>
            <a:fillRect/>
          </a:stretch>
        </p:blipFill>
        <p:spPr bwMode="auto">
          <a:xfrm>
            <a:off x="5868144" y="3429000"/>
            <a:ext cx="2160240" cy="289965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p:txBody>
          <a:bodyPr>
            <a:normAutofit fontScale="90000"/>
          </a:bodyPr>
          <a:lstStyle/>
          <a:p>
            <a:r>
              <a:rPr lang="fr-FR" b="1" dirty="0" smtClean="0"/>
              <a:t>Un crissant et cruel </a:t>
            </a:r>
            <a:r>
              <a:rPr lang="fr-FR" b="1" dirty="0" err="1" smtClean="0"/>
              <a:t>crin-crin</a:t>
            </a:r>
            <a:r>
              <a:rPr lang="fr-FR" b="1" dirty="0" smtClean="0"/>
              <a:t> crisseras-tu et </a:t>
            </a:r>
            <a:r>
              <a:rPr lang="fr-FR" b="1" dirty="0" err="1" smtClean="0"/>
              <a:t>crincrineras</a:t>
            </a:r>
            <a:r>
              <a:rPr lang="fr-FR" b="1" dirty="0" smtClean="0"/>
              <a:t>-tu sans trêve ?</a:t>
            </a:r>
            <a:endParaRPr lang="es-ES" b="1" dirty="0"/>
          </a:p>
        </p:txBody>
      </p:sp>
      <p:pic>
        <p:nvPicPr>
          <p:cNvPr id="11266" name="Picture 2" descr="http://img.emol.com/2011/08/10/File_2011810104544.jpg"/>
          <p:cNvPicPr>
            <a:picLocks noChangeAspect="1" noChangeArrowheads="1"/>
          </p:cNvPicPr>
          <p:nvPr/>
        </p:nvPicPr>
        <p:blipFill>
          <a:blip r:embed="rId2" cstate="print"/>
          <a:srcRect/>
          <a:stretch>
            <a:fillRect/>
          </a:stretch>
        </p:blipFill>
        <p:spPr bwMode="auto">
          <a:xfrm>
            <a:off x="899592" y="4005064"/>
            <a:ext cx="3384376" cy="220548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p:txBody>
          <a:bodyPr>
            <a:normAutofit fontScale="90000"/>
          </a:bodyPr>
          <a:lstStyle/>
          <a:p>
            <a:r>
              <a:rPr lang="fr-FR" b="1" dirty="0" smtClean="0"/>
              <a:t>Di non </a:t>
            </a:r>
            <a:r>
              <a:rPr lang="fr-FR" b="1" dirty="0"/>
              <a:t>D</a:t>
            </a:r>
            <a:r>
              <a:rPr lang="fr-FR" b="1" dirty="0" smtClean="0"/>
              <a:t>ina, dit-on, du dos dodu d'un dodu dindon du don, et dit : dit donc c'est bon le dos dodu d'un dodu dindon du Don.</a:t>
            </a:r>
            <a:endParaRPr lang="es-ES" b="1" dirty="0"/>
          </a:p>
        </p:txBody>
      </p:sp>
      <p:pic>
        <p:nvPicPr>
          <p:cNvPr id="10242" name="Picture 2" descr="http://p7.storage.canalblog.com/78/43/1054265/80906467_o.jpg"/>
          <p:cNvPicPr>
            <a:picLocks noChangeAspect="1" noChangeArrowheads="1"/>
          </p:cNvPicPr>
          <p:nvPr/>
        </p:nvPicPr>
        <p:blipFill>
          <a:blip r:embed="rId2" cstate="print"/>
          <a:srcRect/>
          <a:stretch>
            <a:fillRect/>
          </a:stretch>
        </p:blipFill>
        <p:spPr bwMode="auto">
          <a:xfrm>
            <a:off x="6012160" y="4293096"/>
            <a:ext cx="2339752" cy="213346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p:txBody>
          <a:bodyPr/>
          <a:lstStyle/>
          <a:p>
            <a:r>
              <a:rPr lang="fr-FR" b="1" dirty="0" smtClean="0"/>
              <a:t>É</a:t>
            </a:r>
            <a:r>
              <a:rPr lang="fr-FR" b="1" dirty="0" smtClean="0"/>
              <a:t>tant </a:t>
            </a:r>
            <a:r>
              <a:rPr lang="fr-FR" b="1" dirty="0" smtClean="0"/>
              <a:t>sorti sans parapluie, il m'eût plus plu qu'il plût plus tôt.</a:t>
            </a:r>
            <a:endParaRPr lang="es-ES" b="1" dirty="0"/>
          </a:p>
        </p:txBody>
      </p:sp>
      <p:pic>
        <p:nvPicPr>
          <p:cNvPr id="1026" name="Picture 2" descr="C:\Users\Joaito\AppData\Local\Microsoft\Windows\Temporary Internet Files\Content.IE5\R34W4ZYS\MariAterkiaLila[1].jpg"/>
          <p:cNvPicPr>
            <a:picLocks noChangeAspect="1" noChangeArrowheads="1"/>
          </p:cNvPicPr>
          <p:nvPr/>
        </p:nvPicPr>
        <p:blipFill>
          <a:blip r:embed="rId2" cstate="print"/>
          <a:srcRect/>
          <a:stretch>
            <a:fillRect/>
          </a:stretch>
        </p:blipFill>
        <p:spPr bwMode="auto">
          <a:xfrm>
            <a:off x="5508104" y="3671904"/>
            <a:ext cx="2833117" cy="318609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p:txBody>
          <a:bodyPr/>
          <a:lstStyle/>
          <a:p>
            <a:r>
              <a:rPr lang="fr-FR" b="1" dirty="0" smtClean="0"/>
              <a:t>Fruits frais, fruits frits, fruits cuits, fruits crus.</a:t>
            </a:r>
            <a:endParaRPr lang="es-ES" b="1" dirty="0"/>
          </a:p>
        </p:txBody>
      </p:sp>
      <p:pic>
        <p:nvPicPr>
          <p:cNvPr id="2050" name="Picture 2" descr="C:\Users\Joaito\AppData\Local\Microsoft\Windows\Temporary Internet Files\Content.IE5\CYR30XNH\frutas[1].jpg"/>
          <p:cNvPicPr>
            <a:picLocks noChangeAspect="1" noChangeArrowheads="1"/>
          </p:cNvPicPr>
          <p:nvPr/>
        </p:nvPicPr>
        <p:blipFill>
          <a:blip r:embed="rId2" cstate="print"/>
          <a:srcRect/>
          <a:stretch>
            <a:fillRect/>
          </a:stretch>
        </p:blipFill>
        <p:spPr bwMode="auto">
          <a:xfrm>
            <a:off x="3203848" y="3501008"/>
            <a:ext cx="5334000" cy="30670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p:txBody>
          <a:bodyPr>
            <a:normAutofit fontScale="90000"/>
          </a:bodyPr>
          <a:lstStyle/>
          <a:p>
            <a:r>
              <a:rPr lang="fr-FR" b="1" dirty="0" smtClean="0"/>
              <a:t>Donnez-lui à minuit huit fruits cuits, et si ces huit fruits cuits lui nuisent, donnez-lui à midi huit fruits crus.</a:t>
            </a:r>
            <a:endParaRPr lang="es-ES" b="1" dirty="0"/>
          </a:p>
        </p:txBody>
      </p:sp>
      <p:pic>
        <p:nvPicPr>
          <p:cNvPr id="3074" name="Picture 2" descr="C:\Users\Joaito\AppData\Local\Microsoft\Windows\Temporary Internet Files\Content.IE5\J8KLIEW8\237-doctor-t-shirt[1].gif"/>
          <p:cNvPicPr>
            <a:picLocks noChangeAspect="1" noChangeArrowheads="1"/>
          </p:cNvPicPr>
          <p:nvPr/>
        </p:nvPicPr>
        <p:blipFill>
          <a:blip r:embed="rId2" cstate="print"/>
          <a:srcRect/>
          <a:stretch>
            <a:fillRect/>
          </a:stretch>
        </p:blipFill>
        <p:spPr bwMode="auto">
          <a:xfrm>
            <a:off x="5580112" y="3789040"/>
            <a:ext cx="2736304" cy="273630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p:txBody>
          <a:bodyPr/>
          <a:lstStyle/>
          <a:p>
            <a:r>
              <a:rPr lang="fr-FR" b="1" dirty="0" smtClean="0"/>
              <a:t>Lulu lit la lettre lue à Lili et Lola alla à Lille où Lala lie le lilas.</a:t>
            </a:r>
            <a:endParaRPr lang="es-ES" b="1" dirty="0"/>
          </a:p>
        </p:txBody>
      </p:sp>
      <p:pic>
        <p:nvPicPr>
          <p:cNvPr id="4098" name="Picture 2" descr="C:\Users\Joaito\AppData\Local\Microsoft\Windows\Temporary Internet Files\Content.IE5\J8KLIEW8\ajedrez-carta-al-director-1[1].bmp"/>
          <p:cNvPicPr>
            <a:picLocks noChangeAspect="1" noChangeArrowheads="1"/>
          </p:cNvPicPr>
          <p:nvPr/>
        </p:nvPicPr>
        <p:blipFill>
          <a:blip r:embed="rId2" cstate="print"/>
          <a:srcRect/>
          <a:stretch>
            <a:fillRect/>
          </a:stretch>
        </p:blipFill>
        <p:spPr bwMode="auto">
          <a:xfrm>
            <a:off x="5436097" y="3863444"/>
            <a:ext cx="2448272" cy="275529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p:txBody>
          <a:bodyPr/>
          <a:lstStyle/>
          <a:p>
            <a:r>
              <a:rPr lang="fr-FR" b="1" dirty="0" smtClean="0"/>
              <a:t>Des blancs pains, des bancs peints, des bains pleins.</a:t>
            </a:r>
            <a:endParaRPr lang="es-ES" b="1" dirty="0"/>
          </a:p>
        </p:txBody>
      </p:sp>
      <p:pic>
        <p:nvPicPr>
          <p:cNvPr id="5122" name="Picture 2" descr="C:\Users\Joaito\AppData\Local\Microsoft\Windows\Temporary Internet Files\Content.IE5\J8KLIEW8\barra[1].jpg"/>
          <p:cNvPicPr>
            <a:picLocks noChangeAspect="1" noChangeArrowheads="1"/>
          </p:cNvPicPr>
          <p:nvPr/>
        </p:nvPicPr>
        <p:blipFill>
          <a:blip r:embed="rId2" cstate="print"/>
          <a:srcRect/>
          <a:stretch>
            <a:fillRect/>
          </a:stretch>
        </p:blipFill>
        <p:spPr bwMode="auto">
          <a:xfrm>
            <a:off x="4355976" y="3933056"/>
            <a:ext cx="3810000" cy="23241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683568" y="1556792"/>
            <a:ext cx="7772400" cy="1470025"/>
          </a:xfrm>
        </p:spPr>
        <p:txBody>
          <a:bodyPr>
            <a:normAutofit fontScale="90000"/>
          </a:bodyPr>
          <a:lstStyle/>
          <a:p>
            <a:r>
              <a:rPr lang="fr-FR" b="1" dirty="0" smtClean="0"/>
              <a:t>Poupons et poupées par papis et pépés mimiques et </a:t>
            </a:r>
            <a:r>
              <a:rPr lang="fr-FR" b="1" dirty="0" err="1" smtClean="0"/>
              <a:t>mounaques</a:t>
            </a:r>
            <a:r>
              <a:rPr lang="fr-FR" b="1" dirty="0" smtClean="0"/>
              <a:t> pour mamies et mémés.</a:t>
            </a:r>
            <a:endParaRPr lang="es-ES" b="1" dirty="0"/>
          </a:p>
        </p:txBody>
      </p:sp>
      <p:pic>
        <p:nvPicPr>
          <p:cNvPr id="6146" name="Picture 2" descr="C:\Users\Joaito\AppData\Local\Microsoft\Windows\Temporary Internet Files\Content.IE5\R34W4ZYS\mnt-201_1z[1].jpg"/>
          <p:cNvPicPr>
            <a:picLocks noChangeAspect="1" noChangeArrowheads="1"/>
          </p:cNvPicPr>
          <p:nvPr/>
        </p:nvPicPr>
        <p:blipFill>
          <a:blip r:embed="rId2" cstate="print"/>
          <a:srcRect/>
          <a:stretch>
            <a:fillRect/>
          </a:stretch>
        </p:blipFill>
        <p:spPr bwMode="auto">
          <a:xfrm>
            <a:off x="6588224" y="3212976"/>
            <a:ext cx="2091520" cy="333975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p:txBody>
          <a:bodyPr>
            <a:normAutofit fontScale="90000"/>
          </a:bodyPr>
          <a:lstStyle/>
          <a:p>
            <a:r>
              <a:rPr lang="fr-FR" b="1" dirty="0" smtClean="0"/>
              <a:t>Si ton tonton tond ton tonton, ton tonton sera tondu par ton tonton.</a:t>
            </a:r>
            <a:endParaRPr lang="es-ES" b="1" dirty="0"/>
          </a:p>
        </p:txBody>
      </p:sp>
      <p:pic>
        <p:nvPicPr>
          <p:cNvPr id="7170" name="Picture 2" descr="C:\Users\Joaito\AppData\Local\Microsoft\Windows\Temporary Internet Files\Content.IE5\J8KLIEW8\c-montgomery-burns[1].png"/>
          <p:cNvPicPr>
            <a:picLocks noChangeAspect="1" noChangeArrowheads="1"/>
          </p:cNvPicPr>
          <p:nvPr/>
        </p:nvPicPr>
        <p:blipFill>
          <a:blip r:embed="rId2" cstate="print"/>
          <a:srcRect/>
          <a:stretch>
            <a:fillRect/>
          </a:stretch>
        </p:blipFill>
        <p:spPr bwMode="auto">
          <a:xfrm>
            <a:off x="5909098" y="3992562"/>
            <a:ext cx="2388765" cy="238876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Ce diaporama se </a:t>
            </a:r>
            <a:r>
              <a:rPr lang="es-ES" dirty="0" err="1" smtClean="0"/>
              <a:t>complète</a:t>
            </a:r>
            <a:r>
              <a:rPr lang="es-ES" dirty="0" smtClean="0"/>
              <a:t> </a:t>
            </a:r>
            <a:r>
              <a:rPr lang="es-ES" dirty="0" err="1" smtClean="0"/>
              <a:t>avec</a:t>
            </a:r>
            <a:r>
              <a:rPr lang="es-ES" dirty="0" smtClean="0"/>
              <a:t>: </a:t>
            </a:r>
            <a:endParaRPr lang="es-ES" dirty="0"/>
          </a:p>
        </p:txBody>
      </p:sp>
      <p:sp>
        <p:nvSpPr>
          <p:cNvPr id="3" name="2 Subtítulo"/>
          <p:cNvSpPr>
            <a:spLocks noGrp="1"/>
          </p:cNvSpPr>
          <p:nvPr>
            <p:ph type="subTitle" idx="1"/>
          </p:nvPr>
        </p:nvSpPr>
        <p:spPr/>
        <p:txBody>
          <a:bodyPr/>
          <a:lstStyle/>
          <a:p>
            <a:r>
              <a:rPr lang="es-ES" dirty="0" smtClean="0"/>
              <a:t>https://youtu.be/lt87CSZZKmk</a:t>
            </a:r>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p:txBody>
          <a:bodyPr>
            <a:normAutofit fontScale="90000"/>
          </a:bodyPr>
          <a:lstStyle/>
          <a:p>
            <a:r>
              <a:rPr lang="fr-FR" b="1" dirty="0" smtClean="0"/>
              <a:t/>
            </a:r>
            <a:br>
              <a:rPr lang="fr-FR" b="1" dirty="0" smtClean="0"/>
            </a:br>
            <a:r>
              <a:rPr lang="fr-FR" b="1" dirty="0" smtClean="0"/>
              <a:t>Il était une fois, un homme de foi qui vendait du foie dans la ville de Foix.</a:t>
            </a:r>
            <a:br>
              <a:rPr lang="fr-FR" b="1" dirty="0" smtClean="0"/>
            </a:br>
            <a:r>
              <a:rPr lang="fr-FR" b="1" dirty="0" smtClean="0"/>
              <a:t>Il dit ma foi, c'est la dernière fois que je vends du foie dans la ville de Foix.</a:t>
            </a:r>
            <a:endParaRPr lang="es-ES" b="1" dirty="0"/>
          </a:p>
        </p:txBody>
      </p:sp>
      <p:pic>
        <p:nvPicPr>
          <p:cNvPr id="8195" name="Picture 3" descr="C:\Users\Joaito\AppData\Local\Microsoft\Windows\Temporary Internet Files\Content.IE5\J8KLIEW8\100px-Armas_Navarra-Foix.svg[1].png"/>
          <p:cNvPicPr>
            <a:picLocks noChangeAspect="1" noChangeArrowheads="1"/>
          </p:cNvPicPr>
          <p:nvPr/>
        </p:nvPicPr>
        <p:blipFill>
          <a:blip r:embed="rId2" cstate="print"/>
          <a:srcRect/>
          <a:stretch>
            <a:fillRect/>
          </a:stretch>
        </p:blipFill>
        <p:spPr bwMode="auto">
          <a:xfrm>
            <a:off x="6228184" y="4665662"/>
            <a:ext cx="1563266" cy="1875919"/>
          </a:xfrm>
          <a:prstGeom prst="rect">
            <a:avLst/>
          </a:prstGeom>
          <a:noFill/>
        </p:spPr>
      </p:pic>
      <p:pic>
        <p:nvPicPr>
          <p:cNvPr id="8197" name="Picture 5" descr="C:\Users\Joaito\AppData\Local\Microsoft\Windows\Temporary Internet Files\Content.IE5\R34W4ZYS\PatÃ©_ibÃ©rico[1].jpg"/>
          <p:cNvPicPr>
            <a:picLocks noChangeAspect="1" noChangeArrowheads="1"/>
          </p:cNvPicPr>
          <p:nvPr/>
        </p:nvPicPr>
        <p:blipFill>
          <a:blip r:embed="rId3" cstate="print"/>
          <a:srcRect/>
          <a:stretch>
            <a:fillRect/>
          </a:stretch>
        </p:blipFill>
        <p:spPr bwMode="auto">
          <a:xfrm>
            <a:off x="492125" y="4890936"/>
            <a:ext cx="2423691" cy="161781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fr-FR" b="1" dirty="0"/>
              <a:t>Ces cyprès sont si loin qu'on ne sait si c'en </a:t>
            </a:r>
            <a:r>
              <a:rPr lang="fr-FR" b="1" dirty="0" smtClean="0"/>
              <a:t>sont !</a:t>
            </a:r>
            <a:endParaRPr lang="es-ES" dirty="0"/>
          </a:p>
        </p:txBody>
      </p:sp>
      <p:pic>
        <p:nvPicPr>
          <p:cNvPr id="19458" name="Picture 2" descr="http://blogdejardineria.com/wp-content/uploads/2014/04/Cipr%C3%A9s-italiano.jpg"/>
          <p:cNvPicPr>
            <a:picLocks noChangeAspect="1" noChangeArrowheads="1"/>
          </p:cNvPicPr>
          <p:nvPr/>
        </p:nvPicPr>
        <p:blipFill>
          <a:blip r:embed="rId2" cstate="print"/>
          <a:srcRect/>
          <a:stretch>
            <a:fillRect/>
          </a:stretch>
        </p:blipFill>
        <p:spPr bwMode="auto">
          <a:xfrm>
            <a:off x="4484902" y="3933056"/>
            <a:ext cx="3386172" cy="187870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628800"/>
            <a:ext cx="7772400" cy="1470025"/>
          </a:xfrm>
        </p:spPr>
        <p:txBody>
          <a:bodyPr>
            <a:normAutofit fontScale="90000"/>
          </a:bodyPr>
          <a:lstStyle/>
          <a:p>
            <a:r>
              <a:rPr lang="es-ES" b="1" dirty="0"/>
              <a:t/>
            </a:r>
            <a:br>
              <a:rPr lang="es-ES" b="1" dirty="0"/>
            </a:br>
            <a:r>
              <a:rPr lang="fr-FR" b="1" dirty="0"/>
              <a:t>Un chasseur sachant chasser doit savoir chasser sans son chien</a:t>
            </a:r>
            <a:r>
              <a:rPr lang="fr-FR" b="1" dirty="0" smtClean="0"/>
              <a:t>.</a:t>
            </a:r>
            <a:endParaRPr lang="es-ES" dirty="0"/>
          </a:p>
        </p:txBody>
      </p:sp>
      <p:pic>
        <p:nvPicPr>
          <p:cNvPr id="14338" name="Picture 2" descr="C:\Users\Joaito\AppData\Local\Microsoft\Windows\Temporary Internet Files\Content.IE5\J8KLIEW8\cazador[1].jpg"/>
          <p:cNvPicPr>
            <a:picLocks noChangeAspect="1" noChangeArrowheads="1"/>
          </p:cNvPicPr>
          <p:nvPr/>
        </p:nvPicPr>
        <p:blipFill>
          <a:blip r:embed="rId2" cstate="print"/>
          <a:srcRect/>
          <a:stretch>
            <a:fillRect/>
          </a:stretch>
        </p:blipFill>
        <p:spPr bwMode="auto">
          <a:xfrm>
            <a:off x="6012160" y="3501008"/>
            <a:ext cx="2295351" cy="2723298"/>
          </a:xfrm>
          <a:prstGeom prst="rect">
            <a:avLst/>
          </a:prstGeom>
          <a:noFill/>
        </p:spPr>
      </p:pic>
      <p:pic>
        <p:nvPicPr>
          <p:cNvPr id="14339" name="Picture 3" descr="C:\Users\Joaito\AppData\Local\Microsoft\Windows\Temporary Internet Files\Content.IE5\R34W4ZYS\perros19[1].jpg"/>
          <p:cNvPicPr>
            <a:picLocks noChangeAspect="1" noChangeArrowheads="1"/>
          </p:cNvPicPr>
          <p:nvPr/>
        </p:nvPicPr>
        <p:blipFill>
          <a:blip r:embed="rId3" cstate="print"/>
          <a:srcRect/>
          <a:stretch>
            <a:fillRect/>
          </a:stretch>
        </p:blipFill>
        <p:spPr bwMode="auto">
          <a:xfrm>
            <a:off x="1187624" y="4005064"/>
            <a:ext cx="2592288" cy="18024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b="1" dirty="0"/>
              <a:t/>
            </a:r>
            <a:br>
              <a:rPr lang="es-ES" b="1" dirty="0"/>
            </a:br>
            <a:r>
              <a:rPr lang="fr-FR" b="1" dirty="0"/>
              <a:t>Les chaussettes de l'archiduchesse sont-elles sèches, </a:t>
            </a:r>
            <a:r>
              <a:rPr lang="fr-FR" b="1" dirty="0" err="1"/>
              <a:t>archi-sèches</a:t>
            </a:r>
            <a:r>
              <a:rPr lang="fr-FR" b="1" dirty="0"/>
              <a:t> </a:t>
            </a:r>
            <a:r>
              <a:rPr lang="fr-FR" b="1" dirty="0" smtClean="0"/>
              <a:t>?</a:t>
            </a:r>
            <a:endParaRPr lang="es-ES" dirty="0"/>
          </a:p>
        </p:txBody>
      </p:sp>
      <p:pic>
        <p:nvPicPr>
          <p:cNvPr id="12290" name="Picture 2" descr="C:\Users\Joaito\AppData\Local\Microsoft\Windows\Temporary Internet Files\Content.IE5\R34W4ZYS\220px-Socken_farbig[1].jpg"/>
          <p:cNvPicPr>
            <a:picLocks noChangeAspect="1" noChangeArrowheads="1"/>
          </p:cNvPicPr>
          <p:nvPr/>
        </p:nvPicPr>
        <p:blipFill>
          <a:blip r:embed="rId2" cstate="print"/>
          <a:srcRect/>
          <a:stretch>
            <a:fillRect/>
          </a:stretch>
        </p:blipFill>
        <p:spPr bwMode="auto">
          <a:xfrm>
            <a:off x="1115616" y="3789040"/>
            <a:ext cx="2794000" cy="2374900"/>
          </a:xfrm>
          <a:prstGeom prst="rect">
            <a:avLst/>
          </a:prstGeom>
          <a:noFill/>
        </p:spPr>
      </p:pic>
      <p:pic>
        <p:nvPicPr>
          <p:cNvPr id="12293" name="Picture 5" descr="C:\Users\Joaito\AppData\Local\Microsoft\Windows\Temporary Internet Files\Content.IE5\CYR30XNH\Reina_y_rey[1].jpg"/>
          <p:cNvPicPr>
            <a:picLocks noChangeAspect="1" noChangeArrowheads="1"/>
          </p:cNvPicPr>
          <p:nvPr/>
        </p:nvPicPr>
        <p:blipFill>
          <a:blip r:embed="rId3" cstate="print"/>
          <a:srcRect/>
          <a:stretch>
            <a:fillRect/>
          </a:stretch>
        </p:blipFill>
        <p:spPr bwMode="auto">
          <a:xfrm>
            <a:off x="6300192" y="3933056"/>
            <a:ext cx="1944216" cy="259228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b="1" dirty="0"/>
              <a:t/>
            </a:r>
            <a:br>
              <a:rPr lang="es-ES" b="1" dirty="0"/>
            </a:br>
            <a:r>
              <a:rPr lang="fr-FR" b="1" dirty="0"/>
              <a:t>Sachez, mon cher Sasha, que Natasha n'attacha pas son chat </a:t>
            </a:r>
            <a:r>
              <a:rPr lang="fr-FR" b="1" dirty="0" smtClean="0"/>
              <a:t>!</a:t>
            </a:r>
            <a:endParaRPr lang="es-ES" dirty="0"/>
          </a:p>
        </p:txBody>
      </p:sp>
      <p:pic>
        <p:nvPicPr>
          <p:cNvPr id="13314" name="Picture 2" descr="C:\Users\Joaito\AppData\Local\Microsoft\Windows\Temporary Internet Files\Content.IE5\CYR30XNH\7822C_gato_negro[1].jpg"/>
          <p:cNvPicPr>
            <a:picLocks noChangeAspect="1" noChangeArrowheads="1"/>
          </p:cNvPicPr>
          <p:nvPr/>
        </p:nvPicPr>
        <p:blipFill>
          <a:blip r:embed="rId2" cstate="print"/>
          <a:srcRect/>
          <a:stretch>
            <a:fillRect/>
          </a:stretch>
        </p:blipFill>
        <p:spPr bwMode="auto">
          <a:xfrm>
            <a:off x="5868144" y="4077072"/>
            <a:ext cx="2376264" cy="241063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772816"/>
            <a:ext cx="7772400" cy="1470025"/>
          </a:xfrm>
        </p:spPr>
        <p:txBody>
          <a:bodyPr>
            <a:normAutofit fontScale="90000"/>
          </a:bodyPr>
          <a:lstStyle/>
          <a:p>
            <a:r>
              <a:rPr lang="es-ES" b="1" dirty="0"/>
              <a:t/>
            </a:r>
            <a:br>
              <a:rPr lang="es-ES" b="1" dirty="0"/>
            </a:br>
            <a:r>
              <a:rPr lang="fr-FR" b="1" dirty="0"/>
              <a:t>Seize jacinthes sèchent dans seize sachets secs</a:t>
            </a:r>
            <a:r>
              <a:rPr lang="fr-FR" b="1" dirty="0" smtClean="0"/>
              <a:t>.</a:t>
            </a:r>
            <a:endParaRPr lang="es-ES" dirty="0"/>
          </a:p>
        </p:txBody>
      </p:sp>
      <p:pic>
        <p:nvPicPr>
          <p:cNvPr id="15362" name="Picture 2" descr="C:\Users\Joaito\AppData\Local\Microsoft\Windows\Temporary Internet Files\Content.IE5\HIWINS7M\jacinto-azul[1].png"/>
          <p:cNvPicPr>
            <a:picLocks noChangeAspect="1" noChangeArrowheads="1"/>
          </p:cNvPicPr>
          <p:nvPr/>
        </p:nvPicPr>
        <p:blipFill>
          <a:blip r:embed="rId2" cstate="print"/>
          <a:srcRect/>
          <a:stretch>
            <a:fillRect/>
          </a:stretch>
        </p:blipFill>
        <p:spPr bwMode="auto">
          <a:xfrm>
            <a:off x="7092280" y="3429000"/>
            <a:ext cx="1511659" cy="298856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fr-FR" b="1" dirty="0" smtClean="0"/>
              <a:t>Trois </a:t>
            </a:r>
            <a:r>
              <a:rPr lang="fr-FR" b="1" dirty="0"/>
              <a:t>gros rats gris dans trois gros trous creux ronds rongent trois gros croûtons ronds et trois très gros grains d'orge</a:t>
            </a:r>
            <a:r>
              <a:rPr lang="fr-FR" b="1" dirty="0" smtClean="0"/>
              <a:t>.</a:t>
            </a:r>
            <a:endParaRPr lang="es-ES" dirty="0"/>
          </a:p>
        </p:txBody>
      </p:sp>
      <p:pic>
        <p:nvPicPr>
          <p:cNvPr id="11268" name="Picture 4" descr="C:\Users\Joaito\AppData\Local\Microsoft\Windows\Temporary Internet Files\Content.IE5\J8KLIEW8\rataninja[1].jpg"/>
          <p:cNvPicPr>
            <a:picLocks noChangeAspect="1" noChangeArrowheads="1"/>
          </p:cNvPicPr>
          <p:nvPr/>
        </p:nvPicPr>
        <p:blipFill>
          <a:blip r:embed="rId2" cstate="print"/>
          <a:srcRect/>
          <a:stretch>
            <a:fillRect/>
          </a:stretch>
        </p:blipFill>
        <p:spPr bwMode="auto">
          <a:xfrm>
            <a:off x="5796136" y="4149080"/>
            <a:ext cx="2372389" cy="23489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p:txBody>
          <a:bodyPr/>
          <a:lstStyle/>
          <a:p>
            <a:r>
              <a:rPr lang="fr-FR" b="1" dirty="0" smtClean="0"/>
              <a:t>Cinq gros rats grillent dans la grosse graisse grasse.</a:t>
            </a:r>
            <a:endParaRPr lang="es-ES" b="1" dirty="0"/>
          </a:p>
        </p:txBody>
      </p:sp>
      <p:pic>
        <p:nvPicPr>
          <p:cNvPr id="10242" name="Picture 2" descr="C:\Users\Joaito\AppData\Local\Microsoft\Windows\Temporary Internet Files\Content.IE5\CYR30XNH\super_raton1[1].jpg"/>
          <p:cNvPicPr>
            <a:picLocks noChangeAspect="1" noChangeArrowheads="1"/>
          </p:cNvPicPr>
          <p:nvPr/>
        </p:nvPicPr>
        <p:blipFill>
          <a:blip r:embed="rId2" cstate="print"/>
          <a:srcRect/>
          <a:stretch>
            <a:fillRect/>
          </a:stretch>
        </p:blipFill>
        <p:spPr bwMode="auto">
          <a:xfrm>
            <a:off x="5508104" y="3645024"/>
            <a:ext cx="2835175" cy="275012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217</Words>
  <Application>Microsoft Office PowerPoint</Application>
  <PresentationFormat>Presentación en pantalla (4:3)</PresentationFormat>
  <Paragraphs>22</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Les virelangues</vt:lpstr>
      <vt:lpstr>Ce diaporama se complète avec: </vt:lpstr>
      <vt:lpstr>Ces cyprès sont si loin qu'on ne sait si c'en sont !</vt:lpstr>
      <vt:lpstr> Un chasseur sachant chasser doit savoir chasser sans son chien.</vt:lpstr>
      <vt:lpstr> Les chaussettes de l'archiduchesse sont-elles sèches, archi-sèches ?</vt:lpstr>
      <vt:lpstr> Sachez, mon cher Sasha, que Natasha n'attacha pas son chat !</vt:lpstr>
      <vt:lpstr> Seize jacinthes sèchent dans seize sachets secs.</vt:lpstr>
      <vt:lpstr>Trois gros rats gris dans trois gros trous creux ronds rongent trois gros croûtons ronds et trois très gros grains d'orge.</vt:lpstr>
      <vt:lpstr>Cinq gros rats grillent dans la grosse graisse grasse.</vt:lpstr>
      <vt:lpstr>Je veux et j'exige d'exquises excuses.</vt:lpstr>
      <vt:lpstr>Un crissant et cruel crin-crin crisseras-tu et crincrineras-tu sans trêve ?</vt:lpstr>
      <vt:lpstr>Di non Dina, dit-on, du dos dodu d'un dodu dindon du don, et dit : dit donc c'est bon le dos dodu d'un dodu dindon du Don.</vt:lpstr>
      <vt:lpstr>Étant sorti sans parapluie, il m'eût plus plu qu'il plût plus tôt.</vt:lpstr>
      <vt:lpstr>Fruits frais, fruits frits, fruits cuits, fruits crus.</vt:lpstr>
      <vt:lpstr>Donnez-lui à minuit huit fruits cuits, et si ces huit fruits cuits lui nuisent, donnez-lui à midi huit fruits crus.</vt:lpstr>
      <vt:lpstr>Lulu lit la lettre lue à Lili et Lola alla à Lille où Lala lie le lilas.</vt:lpstr>
      <vt:lpstr>Des blancs pains, des bancs peints, des bains pleins.</vt:lpstr>
      <vt:lpstr>Poupons et poupées par papis et pépés mimiques et mounaques pour mamies et mémés.</vt:lpstr>
      <vt:lpstr>Si ton tonton tond ton tonton, ton tonton sera tondu par ton tonton.</vt:lpstr>
      <vt:lpstr> Il était une fois, un homme de foi qui vendait du foie dans la ville de Foix. Il dit ma foi, c'est la dernière fois que je vends du foie dans la ville de Foix.</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Ces cyprès sont si loin qu'on ne sait si c'en sont !</dc:title>
  <dc:creator>Joaito</dc:creator>
  <cp:lastModifiedBy>Joaito</cp:lastModifiedBy>
  <cp:revision>6</cp:revision>
  <dcterms:created xsi:type="dcterms:W3CDTF">2015-04-27T19:09:48Z</dcterms:created>
  <dcterms:modified xsi:type="dcterms:W3CDTF">2015-05-11T19:48:27Z</dcterms:modified>
</cp:coreProperties>
</file>