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7" r:id="rId3"/>
    <p:sldId id="256" r:id="rId4"/>
    <p:sldId id="257" r:id="rId5"/>
    <p:sldId id="276" r:id="rId6"/>
    <p:sldId id="277" r:id="rId7"/>
    <p:sldId id="278" r:id="rId8"/>
    <p:sldId id="266" r:id="rId9"/>
    <p:sldId id="258" r:id="rId10"/>
    <p:sldId id="259" r:id="rId11"/>
    <p:sldId id="262" r:id="rId12"/>
    <p:sldId id="265" r:id="rId13"/>
    <p:sldId id="271" r:id="rId14"/>
    <p:sldId id="281" r:id="rId15"/>
    <p:sldId id="272" r:id="rId16"/>
    <p:sldId id="274" r:id="rId17"/>
    <p:sldId id="260" r:id="rId18"/>
    <p:sldId id="273" r:id="rId19"/>
    <p:sldId id="261" r:id="rId20"/>
    <p:sldId id="263" r:id="rId21"/>
    <p:sldId id="264" r:id="rId22"/>
    <p:sldId id="269" r:id="rId23"/>
    <p:sldId id="279" r:id="rId24"/>
    <p:sldId id="270" r:id="rId25"/>
    <p:sldId id="275" r:id="rId26"/>
    <p:sldId id="280" r:id="rId27"/>
    <p:sldId id="283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9" d="100"/>
          <a:sy n="69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746F-AA42-479C-93BF-B37887943A5E}" type="datetimeFigureOut">
              <a:rPr lang="es-ES"/>
              <a:pPr>
                <a:defRPr/>
              </a:pPr>
              <a:t>18/05/2015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B250-9088-468C-B6D8-6B8F397DCF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F97E-A207-4DFA-A75C-F26AFFF74552}" type="datetimeFigureOut">
              <a:rPr lang="es-ES"/>
              <a:pPr>
                <a:defRPr/>
              </a:pPr>
              <a:t>18/05/2015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14CBE-8C6F-4C87-AB14-0EF05E939E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C364B-A508-4601-868A-7BE421EA0CAD}" type="datetimeFigureOut">
              <a:rPr lang="es-ES"/>
              <a:pPr>
                <a:defRPr/>
              </a:pPr>
              <a:t>18/05/2015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4ED8-4921-43A8-BBF5-97E87E9D86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295F-88BE-4BCE-8A84-882E04A956F1}" type="datetimeFigureOut">
              <a:rPr lang="es-ES"/>
              <a:pPr>
                <a:defRPr/>
              </a:pPr>
              <a:t>18/05/2015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AB35-6473-4435-8792-DCBADC1432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7A46-47C5-4BE3-862C-BAFA41A9AD74}" type="datetimeFigureOut">
              <a:rPr lang="es-ES"/>
              <a:pPr>
                <a:defRPr/>
              </a:pPr>
              <a:t>18/05/2015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0B371-DCCE-4E3E-B478-DD16A8D64E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7859-6510-49B5-BCFE-638B5C672B85}" type="datetimeFigureOut">
              <a:rPr lang="es-ES"/>
              <a:pPr>
                <a:defRPr/>
              </a:pPr>
              <a:t>18/05/2015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03AAB-E3E0-4E59-9635-803DC21FBE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B374-5CB6-4CDB-9C85-3AE2A494EFCA}" type="datetimeFigureOut">
              <a:rPr lang="es-ES"/>
              <a:pPr>
                <a:defRPr/>
              </a:pPr>
              <a:t>18/05/2015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1E87-8AE8-4513-A8E1-56CAF8010F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74BA-5AE1-4AEE-BFD9-682C7BE85A45}" type="datetimeFigureOut">
              <a:rPr lang="es-ES"/>
              <a:pPr>
                <a:defRPr/>
              </a:pPr>
              <a:t>18/05/2015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BB5B-8407-4E82-8E88-0C10B8646C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70B73-F5E0-42DF-A7FA-93BC599A14A6}" type="datetimeFigureOut">
              <a:rPr lang="es-ES"/>
              <a:pPr>
                <a:defRPr/>
              </a:pPr>
              <a:t>18/05/2015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AEB4-B9FA-435A-A455-ECA705768F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A629-295F-42E8-9625-516940E4A119}" type="datetimeFigureOut">
              <a:rPr lang="es-ES"/>
              <a:pPr>
                <a:defRPr/>
              </a:pPr>
              <a:t>18/05/2015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3600-91E1-4AB4-86CE-A6F6E1B441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CA3F0-7EB9-4606-9602-F4EC36D53F2F}" type="datetimeFigureOut">
              <a:rPr lang="es-ES"/>
              <a:pPr>
                <a:defRPr/>
              </a:pPr>
              <a:t>18/05/2015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FAA8-FF2D-4195-98B5-010B78B620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EE5380-BD2E-4121-8887-7F7B6512B6B7}" type="datetimeFigureOut">
              <a:rPr lang="es-ES"/>
              <a:pPr>
                <a:defRPr/>
              </a:pPr>
              <a:t>18/05/2015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243BA1-1598-46FE-AB71-9BD8AB07A7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600" dirty="0" err="1" smtClean="0"/>
              <a:t>Description</a:t>
            </a:r>
            <a:r>
              <a:rPr lang="es-ES" dirty="0" smtClean="0"/>
              <a:t> </a:t>
            </a:r>
            <a:r>
              <a:rPr lang="es-ES" sz="6700" dirty="0" smtClean="0"/>
              <a:t>de </a:t>
            </a:r>
            <a:r>
              <a:rPr lang="es-ES" sz="6700" dirty="0" err="1" smtClean="0"/>
              <a:t>personnes</a:t>
            </a:r>
            <a:endParaRPr lang="es-ES" dirty="0"/>
          </a:p>
        </p:txBody>
      </p:sp>
      <p:pic>
        <p:nvPicPr>
          <p:cNvPr id="27650" name="Picture 2" descr="http://conexiontotal.mx/wp-content/uploads/2013/11/clase-tex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5991225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856" cy="48661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Jorge</a:t>
                      </a:r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Espagne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espagnol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Électricien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Barcelone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04/06/93 </a:t>
                      </a:r>
                    </a:p>
                    <a:p>
                      <a:pPr algn="ctr"/>
                      <a:r>
                        <a:rPr lang="es-ES" sz="2800" b="1" dirty="0" smtClean="0"/>
                        <a:t>(22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Aller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à la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plage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manger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famille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49" name="2 Imagen" descr="electricista-baj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08050"/>
            <a:ext cx="35274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138" cy="51450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Joao</a:t>
                      </a:r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smtClean="0"/>
                        <a:t>Portugal (</a:t>
                      </a:r>
                      <a:r>
                        <a:rPr lang="es-ES" sz="2800" b="1" baseline="0" dirty="0" err="1" smtClean="0"/>
                        <a:t>portugais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Plombier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Coimbra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14/10/90 </a:t>
                      </a:r>
                    </a:p>
                    <a:p>
                      <a:pPr algn="ctr"/>
                      <a:r>
                        <a:rPr lang="es-ES" sz="2800" b="1" dirty="0" smtClean="0"/>
                        <a:t>(24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Faire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balades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avec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moto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Faire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boxe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573" name="2 Imagen" descr="Plumb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37020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138" cy="48672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err="1" smtClean="0"/>
                        <a:t>Rijk</a:t>
                      </a:r>
                      <a:endParaRPr lang="es-ES" sz="3600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Hollande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hollandais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Mécanicien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Amsterdam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25/03/91 </a:t>
                      </a:r>
                    </a:p>
                    <a:p>
                      <a:pPr algn="ctr"/>
                      <a:r>
                        <a:rPr lang="es-ES" sz="2800" b="1" dirty="0" smtClean="0"/>
                        <a:t>(23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Jouer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aux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jeux-vidéo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Aller </a:t>
                      </a:r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gym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97" name="2 Imagen" descr="auto-mechan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36210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138" cy="51450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Vladimir</a:t>
                      </a:r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Tchéquie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tchèque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Étudiant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Prague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18/07/91 </a:t>
                      </a:r>
                    </a:p>
                    <a:p>
                      <a:pPr algn="ctr"/>
                      <a:r>
                        <a:rPr lang="es-ES" sz="2800" b="1" dirty="0" smtClean="0"/>
                        <a:t>(23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Faire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fête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Aller </a:t>
                      </a:r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village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famille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21" name="2 Imagen" descr="imagenes-de-estudiantes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374491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138" cy="48672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err="1" smtClean="0"/>
                        <a:t>Kostas</a:t>
                      </a:r>
                      <a:endParaRPr lang="es-ES" sz="3600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Grèce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grec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Agriculteur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Athènes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01/11/81 </a:t>
                      </a:r>
                    </a:p>
                    <a:p>
                      <a:pPr algn="ctr"/>
                      <a:r>
                        <a:rPr lang="es-ES" sz="2800" b="1" dirty="0" smtClean="0"/>
                        <a:t>(33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Faire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sieste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Aller à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plage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45" name="4 Imagen" descr="agricultor-pimient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81075"/>
            <a:ext cx="36734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138" cy="48672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Thierry</a:t>
                      </a:r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smtClean="0"/>
                        <a:t> </a:t>
                      </a:r>
                      <a:r>
                        <a:rPr lang="es-ES" sz="2800" b="1" baseline="0" dirty="0" err="1" smtClean="0"/>
                        <a:t>Canada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Canadien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Pharmacien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Montréal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30/12/81 </a:t>
                      </a:r>
                    </a:p>
                    <a:p>
                      <a:pPr algn="ctr"/>
                      <a:r>
                        <a:rPr lang="es-ES" sz="2800" b="1" dirty="0" smtClean="0"/>
                        <a:t>(33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Jouer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guitarre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Faire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natation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69" name="2 Imagen" descr="retrato-de-un-farmacéutico-de-sexo-masculino-en-la-farmacia-167535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08050"/>
            <a:ext cx="3671887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138" cy="48672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Lars</a:t>
                      </a:r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smtClean="0"/>
                        <a:t> </a:t>
                      </a:r>
                      <a:r>
                        <a:rPr lang="es-ES" sz="2800" b="1" baseline="0" dirty="0" err="1" smtClean="0"/>
                        <a:t>Danemark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danois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Policitien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Copenhague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30/06/61 </a:t>
                      </a:r>
                    </a:p>
                    <a:p>
                      <a:pPr algn="ctr"/>
                      <a:r>
                        <a:rPr lang="es-ES" sz="2800" b="1" dirty="0" smtClean="0"/>
                        <a:t>(53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Manger</a:t>
                      </a:r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</a:t>
                      </a:r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famille</a:t>
                      </a:r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Pêcher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93" name="2 Imagen" descr="20090503-094932-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12875"/>
            <a:ext cx="3384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138" cy="5145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err="1" smtClean="0"/>
                        <a:t>Maria</a:t>
                      </a:r>
                      <a:endParaRPr lang="es-ES" sz="3600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Italie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italienne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Actrice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Rome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17/05/84 </a:t>
                      </a:r>
                    </a:p>
                    <a:p>
                      <a:pPr algn="ctr"/>
                      <a:r>
                        <a:rPr lang="es-ES" sz="2800" b="1" dirty="0" smtClean="0"/>
                        <a:t>(30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smtClean="0"/>
                        <a:t>Aller</a:t>
                      </a:r>
                      <a:r>
                        <a:rPr lang="es-ES" sz="2800" b="1" kern="1200" baseline="0" dirty="0" smtClean="0"/>
                        <a:t> </a:t>
                      </a:r>
                      <a:r>
                        <a:rPr lang="es-ES" sz="2800" b="1" kern="1200" baseline="0" dirty="0" err="1" smtClean="0"/>
                        <a:t>au</a:t>
                      </a:r>
                      <a:r>
                        <a:rPr lang="es-ES" sz="2800" b="1" kern="1200" baseline="0" dirty="0" smtClean="0"/>
                        <a:t> </a:t>
                      </a:r>
                      <a:r>
                        <a:rPr lang="es-ES" sz="2800" b="1" kern="1200" baseline="0" dirty="0" err="1" smtClean="0"/>
                        <a:t>cinéma</a:t>
                      </a:r>
                      <a:endParaRPr lang="es-ES" sz="2800" b="1" kern="1200" dirty="0" smtClean="0"/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Faire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fête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avec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ses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amis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717" name="2 Imagen" descr="Actriz JLO_8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374491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138" cy="4867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Sandra</a:t>
                      </a:r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smtClean="0"/>
                        <a:t>Portugal (</a:t>
                      </a:r>
                      <a:r>
                        <a:rPr lang="es-ES" sz="2800" b="1" baseline="0" dirty="0" err="1" smtClean="0"/>
                        <a:t>portugaise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Femme</a:t>
                      </a:r>
                      <a:r>
                        <a:rPr lang="es-ES" sz="2800" b="1" baseline="0" dirty="0" smtClean="0"/>
                        <a:t> </a:t>
                      </a:r>
                      <a:r>
                        <a:rPr lang="es-ES" sz="2800" b="1" baseline="0" dirty="0" err="1" smtClean="0"/>
                        <a:t>d’affaires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Lisbonne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17/05/78 </a:t>
                      </a:r>
                    </a:p>
                    <a:p>
                      <a:pPr algn="ctr"/>
                      <a:r>
                        <a:rPr lang="es-ES" sz="2800" b="1" dirty="0" smtClean="0"/>
                        <a:t>(37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smtClean="0"/>
                        <a:t>Aller</a:t>
                      </a:r>
                      <a:r>
                        <a:rPr lang="es-ES" sz="2800" b="1" kern="1200" baseline="0" dirty="0" smtClean="0"/>
                        <a:t> </a:t>
                      </a:r>
                      <a:r>
                        <a:rPr lang="es-ES" sz="2800" b="1" kern="1200" baseline="0" dirty="0" err="1" smtClean="0"/>
                        <a:t>voir</a:t>
                      </a:r>
                      <a:r>
                        <a:rPr lang="es-ES" sz="2800" b="1" kern="1200" baseline="0" dirty="0" smtClean="0"/>
                        <a:t> des expos</a:t>
                      </a:r>
                      <a:endParaRPr lang="es-ES" sz="2800" b="1" kern="1200" dirty="0" smtClean="0"/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Faire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shopping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1" name="4 Imagen" descr="milagros-poal-manresa-(cuni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52513"/>
            <a:ext cx="345598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138" cy="4867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err="1" smtClean="0"/>
                        <a:t>Natasha</a:t>
                      </a:r>
                      <a:endParaRPr lang="es-ES" sz="3600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Russie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russe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Serveuse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Saint</a:t>
                      </a:r>
                      <a:r>
                        <a:rPr lang="es-ES" sz="2800" b="1" baseline="0" dirty="0" smtClean="0"/>
                        <a:t> </a:t>
                      </a:r>
                      <a:r>
                        <a:rPr lang="es-ES" sz="2800" b="1" baseline="0" dirty="0" err="1" smtClean="0"/>
                        <a:t>Petesbourg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26/02/83 </a:t>
                      </a:r>
                    </a:p>
                    <a:p>
                      <a:pPr algn="ctr"/>
                      <a:r>
                        <a:rPr lang="es-ES" sz="2800" b="1" dirty="0" smtClean="0"/>
                        <a:t>(29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smtClean="0"/>
                        <a:t>Faire du</a:t>
                      </a:r>
                      <a:r>
                        <a:rPr lang="es-ES" sz="2800" b="1" kern="1200" baseline="0" dirty="0" smtClean="0"/>
                        <a:t> shopping</a:t>
                      </a:r>
                      <a:endParaRPr lang="es-ES" sz="2800" b="1" kern="1200" dirty="0" smtClean="0"/>
                    </a:p>
                    <a:p>
                      <a:pPr algn="ctr"/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Chanter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karaoké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65" name="2 Imagen" descr="serveu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352901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9" name="Group 23"/>
          <p:cNvGraphicFramePr>
            <a:graphicFrameLocks noGrp="1"/>
          </p:cNvGraphicFramePr>
          <p:nvPr/>
        </p:nvGraphicFramePr>
        <p:xfrm>
          <a:off x="539750" y="476250"/>
          <a:ext cx="8208963" cy="6115050"/>
        </p:xfrm>
        <a:graphic>
          <a:graphicData uri="http://schemas.openxmlformats.org/drawingml/2006/table">
            <a:tbl>
              <a:tblPr/>
              <a:tblGrid>
                <a:gridCol w="4103688"/>
                <a:gridCol w="4105275"/>
              </a:tblGrid>
              <a:tr h="78105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Hans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est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grand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 et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souriant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;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il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 a les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cheveux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courts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 et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châtains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Il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 porte un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pull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orange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Il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est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pêcheur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Hans 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Il s’appelle Hans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6334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Norvège (norvégien)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Il est norvégien.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Il habite en Norvège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6334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Pêcheur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Il est pêcheur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6334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Oslo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Hans habite à Oslo.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1092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01/02/79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(37 ans)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Son anniversaire c’est le premier février. Il a 37 ans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1092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Aller dans la forêt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faire l’escalade.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Il aime aller dans la forêt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Handwriting" pitchFamily="66" charset="0"/>
                          <a:cs typeface="Arial" charset="0"/>
                        </a:rPr>
                        <a:t>et faire l’escalade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pic>
        <p:nvPicPr>
          <p:cNvPr id="14357" name="2 Imagen" descr="pescado-630x4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20713"/>
            <a:ext cx="37957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138" cy="4867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err="1" smtClean="0"/>
                        <a:t>Katerina</a:t>
                      </a:r>
                      <a:endParaRPr lang="es-ES" sz="3600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Pologne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polonaise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Architecte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Varsovie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28/10/83 </a:t>
                      </a:r>
                    </a:p>
                    <a:p>
                      <a:pPr algn="ctr"/>
                      <a:r>
                        <a:rPr lang="es-ES" sz="2800" b="1" dirty="0" smtClean="0"/>
                        <a:t>(24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smtClean="0"/>
                        <a:t>Faire du</a:t>
                      </a:r>
                      <a:r>
                        <a:rPr lang="es-ES" sz="2800" b="1" kern="1200" baseline="0" dirty="0" smtClean="0"/>
                        <a:t> piano</a:t>
                      </a:r>
                      <a:endParaRPr lang="es-ES" sz="2800" b="1" kern="1200" dirty="0" smtClean="0"/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Faire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jogging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789" name="4 Imagen" descr="vga_arquitec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08050"/>
            <a:ext cx="3333750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138" cy="4867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err="1" smtClean="0"/>
                        <a:t>Lucie</a:t>
                      </a:r>
                      <a:endParaRPr lang="es-ES" sz="3600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smtClean="0"/>
                        <a:t>France (</a:t>
                      </a:r>
                      <a:r>
                        <a:rPr lang="es-ES" sz="2800" b="1" baseline="0" dirty="0" err="1" smtClean="0"/>
                        <a:t>française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Avocate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Paris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12/01/91 </a:t>
                      </a:r>
                    </a:p>
                    <a:p>
                      <a:pPr algn="ctr"/>
                      <a:r>
                        <a:rPr lang="es-ES" sz="2800" b="1" dirty="0" smtClean="0"/>
                        <a:t>(24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smtClean="0"/>
                        <a:t>Faire du</a:t>
                      </a:r>
                      <a:r>
                        <a:rPr lang="es-ES" sz="2800" b="1" kern="1200" baseline="0" dirty="0" smtClean="0"/>
                        <a:t> shopping</a:t>
                      </a:r>
                      <a:endParaRPr lang="es-ES" sz="2800" b="1" kern="1200" dirty="0" smtClean="0"/>
                    </a:p>
                    <a:p>
                      <a:pPr algn="ctr"/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Sortir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avec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ses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amis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813" name="2 Imagen" descr="1282329-inli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08050"/>
            <a:ext cx="36004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138" cy="4867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err="1" smtClean="0"/>
                        <a:t>Anne</a:t>
                      </a:r>
                      <a:endParaRPr lang="es-ES" sz="3600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Hollande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hollandaise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Sécretaire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Rotterdam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10/06/91 </a:t>
                      </a:r>
                    </a:p>
                    <a:p>
                      <a:pPr algn="ctr"/>
                      <a:r>
                        <a:rPr lang="es-ES" sz="2800" b="1" dirty="0" smtClean="0"/>
                        <a:t>(24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err="1" smtClean="0"/>
                        <a:t>Lire</a:t>
                      </a:r>
                      <a:r>
                        <a:rPr lang="es-ES" sz="2800" b="1" kern="1200" dirty="0" smtClean="0"/>
                        <a:t> des </a:t>
                      </a:r>
                      <a:r>
                        <a:rPr lang="es-ES" sz="2800" b="1" kern="1200" dirty="0" err="1" smtClean="0"/>
                        <a:t>polars</a:t>
                      </a:r>
                      <a:endParaRPr lang="es-ES" sz="2800" b="1" kern="1200" dirty="0" smtClean="0"/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Aller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cinéma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37" name="2 Imagen" descr="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52513"/>
            <a:ext cx="3600450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138" cy="4867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Sara</a:t>
                      </a:r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Espagne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espagnole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Journaliste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Madrid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06/04/91 </a:t>
                      </a:r>
                    </a:p>
                    <a:p>
                      <a:pPr algn="ctr"/>
                      <a:r>
                        <a:rPr lang="es-ES" sz="2800" b="1" dirty="0" smtClean="0"/>
                        <a:t>(24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smtClean="0"/>
                        <a:t>Aller</a:t>
                      </a:r>
                      <a:r>
                        <a:rPr lang="es-ES" sz="2800" b="1" kern="1200" baseline="0" dirty="0" smtClean="0"/>
                        <a:t> </a:t>
                      </a:r>
                      <a:r>
                        <a:rPr lang="es-ES" sz="2800" b="1" kern="1200" baseline="0" dirty="0" err="1" smtClean="0"/>
                        <a:t>au</a:t>
                      </a:r>
                      <a:r>
                        <a:rPr lang="es-ES" sz="2800" b="1" kern="1200" baseline="0" dirty="0" smtClean="0"/>
                        <a:t> </a:t>
                      </a:r>
                      <a:r>
                        <a:rPr lang="es-ES" sz="2800" b="1" kern="1200" baseline="0" dirty="0" err="1" smtClean="0"/>
                        <a:t>cinéma</a:t>
                      </a:r>
                      <a:endParaRPr lang="es-ES" sz="2800" b="1" kern="1200" dirty="0" smtClean="0"/>
                    </a:p>
                    <a:p>
                      <a:pPr algn="ctr"/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Lire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les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journeux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861" name="4 Imagen" descr="rtr2fi63-640x640x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52513"/>
            <a:ext cx="36004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138" cy="5145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err="1" smtClean="0"/>
                        <a:t>Stéphanie</a:t>
                      </a:r>
                      <a:endParaRPr lang="es-ES" sz="3600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Belgique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belge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Boulangère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Bruxelles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21/10/90 </a:t>
                      </a:r>
                    </a:p>
                    <a:p>
                      <a:pPr algn="ctr"/>
                      <a:r>
                        <a:rPr lang="es-ES" sz="2800" b="1" dirty="0" smtClean="0"/>
                        <a:t>(25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smtClean="0"/>
                        <a:t>Aller à la </a:t>
                      </a:r>
                      <a:r>
                        <a:rPr lang="es-ES" sz="2800" b="1" kern="1200" dirty="0" err="1" smtClean="0"/>
                        <a:t>forêt</a:t>
                      </a:r>
                      <a:endParaRPr lang="es-ES" sz="2800" b="1" kern="1200" dirty="0" smtClean="0"/>
                    </a:p>
                    <a:p>
                      <a:pPr algn="ctr"/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Cueillir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champignons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885" name="2 Imagen" descr="thalia_0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38290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138" cy="5145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Mary</a:t>
                      </a:r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Angletèrre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anglaise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Médecin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Manchester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16/02/65 </a:t>
                      </a:r>
                    </a:p>
                    <a:p>
                      <a:pPr algn="ctr"/>
                      <a:r>
                        <a:rPr lang="es-ES" sz="2800" b="1" dirty="0" smtClean="0"/>
                        <a:t>(50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err="1" smtClean="0"/>
                        <a:t>Regarder</a:t>
                      </a:r>
                      <a:r>
                        <a:rPr lang="es-ES" sz="2800" b="1" kern="1200" baseline="0" dirty="0" smtClean="0"/>
                        <a:t> des </a:t>
                      </a:r>
                      <a:r>
                        <a:rPr lang="es-ES" sz="2800" b="1" kern="1200" baseline="0" dirty="0" err="1" smtClean="0"/>
                        <a:t>matchs</a:t>
                      </a:r>
                      <a:r>
                        <a:rPr lang="es-ES" sz="2800" b="1" kern="1200" baseline="0" dirty="0" smtClean="0"/>
                        <a:t> de </a:t>
                      </a:r>
                      <a:r>
                        <a:rPr lang="es-ES" sz="2800" b="1" kern="1200" baseline="0" dirty="0" err="1" smtClean="0"/>
                        <a:t>football</a:t>
                      </a:r>
                      <a:endParaRPr lang="es-ES" sz="2800" b="1" kern="1200" dirty="0" smtClean="0"/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Aller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à la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plage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909" name="6 Imagen" descr="img_como_hacer_dieta_con_ayuda_de_medicos_1326_or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08050"/>
            <a:ext cx="3744912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138" cy="4867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err="1" smtClean="0"/>
                        <a:t>Andra</a:t>
                      </a:r>
                      <a:endParaRPr lang="es-ES" sz="3600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Roumanie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roumaine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Professeur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Bucarest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27/09/88 </a:t>
                      </a:r>
                    </a:p>
                    <a:p>
                      <a:pPr algn="ctr"/>
                      <a:r>
                        <a:rPr lang="es-ES" sz="2800" b="1" dirty="0" smtClean="0"/>
                        <a:t>(27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smtClean="0"/>
                        <a:t>Aller</a:t>
                      </a:r>
                      <a:r>
                        <a:rPr lang="es-ES" sz="2800" b="1" kern="1200" baseline="0" dirty="0" smtClean="0"/>
                        <a:t> à la </a:t>
                      </a:r>
                      <a:r>
                        <a:rPr lang="es-ES" sz="2800" b="1" kern="1200" baseline="0" dirty="0" err="1" smtClean="0"/>
                        <a:t>montagne</a:t>
                      </a:r>
                      <a:endParaRPr lang="es-ES" sz="2800" b="1" kern="1200" dirty="0" smtClean="0"/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Faire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sport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933" name="2 Imagen" descr="120724_DS_TEACHER.jpg.CROP.rectangle3-lar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81075"/>
            <a:ext cx="3744912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138" cy="4867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err="1" smtClean="0"/>
                        <a:t>Julie</a:t>
                      </a:r>
                      <a:endParaRPr lang="es-ES" sz="3600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Suisse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suisse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Opticienne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Genève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15/02/89 </a:t>
                      </a:r>
                    </a:p>
                    <a:p>
                      <a:pPr algn="ctr"/>
                      <a:r>
                        <a:rPr lang="es-ES" sz="2800" b="1" dirty="0" smtClean="0"/>
                        <a:t>(26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smtClean="0"/>
                        <a:t>Aller</a:t>
                      </a:r>
                      <a:r>
                        <a:rPr lang="es-ES" sz="2800" b="1" kern="1200" baseline="0" dirty="0" smtClean="0"/>
                        <a:t> </a:t>
                      </a:r>
                      <a:r>
                        <a:rPr lang="es-ES" sz="2800" b="1" kern="1200" baseline="0" dirty="0" err="1" smtClean="0"/>
                        <a:t>au</a:t>
                      </a:r>
                      <a:r>
                        <a:rPr lang="es-ES" sz="2800" b="1" kern="1200" baseline="0" dirty="0" smtClean="0"/>
                        <a:t> </a:t>
                      </a:r>
                      <a:r>
                        <a:rPr lang="es-ES" sz="2800" b="1" kern="1200" baseline="0" dirty="0" err="1" smtClean="0"/>
                        <a:t>lac</a:t>
                      </a:r>
                      <a:endParaRPr lang="es-ES" sz="2800" b="1" kern="1200" dirty="0" smtClean="0"/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Faire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pilates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57" name="4 Imagen" descr="stk63488c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81075"/>
            <a:ext cx="36004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856" cy="48661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Hans</a:t>
                      </a:r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Norvège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norvégien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Pêcheur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Oslo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01/02/79 </a:t>
                      </a:r>
                    </a:p>
                    <a:p>
                      <a:pPr algn="ctr"/>
                      <a:r>
                        <a:rPr lang="es-ES" sz="2800" b="1" dirty="0" smtClean="0"/>
                        <a:t>(37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Aller </a:t>
                      </a:r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forêt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faire </a:t>
                      </a:r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l’escalade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81" name="5 Imagen" descr="pescado-630x4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37957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856" cy="48661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Helmut</a:t>
                      </a:r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Allemagne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allemand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Maître</a:t>
                      </a:r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Francfort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10/12/80 </a:t>
                      </a:r>
                    </a:p>
                    <a:p>
                      <a:pPr algn="ctr"/>
                      <a:r>
                        <a:rPr lang="es-ES" sz="2800" b="1" dirty="0" smtClean="0"/>
                        <a:t>(35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Lire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aller</a:t>
                      </a:r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théâtre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405" name="2 Imagen" descr="teacher-train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12875"/>
            <a:ext cx="36004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856" cy="48661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Luigi</a:t>
                      </a:r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Italie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italien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Peintre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Milano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26/04/81 </a:t>
                      </a:r>
                    </a:p>
                    <a:p>
                      <a:pPr algn="ctr"/>
                      <a:r>
                        <a:rPr lang="es-ES" sz="2800" b="1" dirty="0" smtClean="0"/>
                        <a:t>(34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Aller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aux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musées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faire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yoga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29" name="2 Imagen" descr="de-kunstenaar-met-baret-en-borstels-238922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81075"/>
            <a:ext cx="3673475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856" cy="48661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err="1" smtClean="0"/>
                        <a:t>Ivan</a:t>
                      </a:r>
                      <a:endParaRPr lang="es-ES" sz="3600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Russie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russe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Policier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Moscou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21/08/86 </a:t>
                      </a:r>
                    </a:p>
                    <a:p>
                      <a:pPr algn="ctr"/>
                      <a:r>
                        <a:rPr lang="es-ES" sz="2800" b="1" dirty="0" smtClean="0"/>
                        <a:t>(29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Faire du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bricolage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faire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cuisine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53" name="2 Imagen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96975"/>
            <a:ext cx="36830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856" cy="48661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Michael</a:t>
                      </a:r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Irlande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irlandais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Informaticien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Dublin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18/11/90 </a:t>
                      </a:r>
                    </a:p>
                    <a:p>
                      <a:pPr algn="ctr"/>
                      <a:r>
                        <a:rPr lang="es-ES" sz="2800" b="1" dirty="0" smtClean="0"/>
                        <a:t>(25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Danse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traditionnelle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Jouer</a:t>
                      </a:r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batterie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77" name="2 Imagen" descr="informatici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96975"/>
            <a:ext cx="3744912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856" cy="48661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Karl</a:t>
                      </a:r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Autriche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autrichien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err="1" smtClean="0"/>
                        <a:t>Infirmier</a:t>
                      </a:r>
                      <a:endParaRPr lang="es-ES" sz="2800" b="1" dirty="0" smtClean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Vienne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22/08/86 </a:t>
                      </a:r>
                    </a:p>
                    <a:p>
                      <a:pPr algn="ctr"/>
                      <a:r>
                        <a:rPr lang="es-ES" sz="2800" b="1" dirty="0" smtClean="0"/>
                        <a:t>(29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Écouter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musique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faire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ski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1" name="2 Imagen" descr="Empresas-sanitarias-de-Alemania-buscan-enfermeros-en-Bilba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00213"/>
            <a:ext cx="363061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866775"/>
          <a:ext cx="7704856" cy="48661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852428"/>
              </a:tblGrid>
              <a:tr h="780658">
                <a:tc rowSpan="6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Thomas</a:t>
                      </a:r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baseline="0" dirty="0" err="1" smtClean="0"/>
                        <a:t>Angletèrre</a:t>
                      </a:r>
                      <a:r>
                        <a:rPr lang="es-ES" sz="2800" b="1" baseline="0" dirty="0" smtClean="0"/>
                        <a:t> (</a:t>
                      </a:r>
                      <a:r>
                        <a:rPr lang="es-ES" sz="2800" b="1" baseline="0" dirty="0" err="1" smtClean="0"/>
                        <a:t>anglais</a:t>
                      </a:r>
                      <a:r>
                        <a:rPr lang="es-ES" sz="2800" b="1" baseline="0" dirty="0" smtClean="0"/>
                        <a:t>)</a:t>
                      </a:r>
                      <a:endParaRPr lang="es-ES" sz="2800" b="1" dirty="0"/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Pilote</a:t>
                      </a:r>
                    </a:p>
                  </a:txBody>
                  <a:tcPr/>
                </a:tc>
              </a:tr>
              <a:tr h="63320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Londres</a:t>
                      </a:r>
                      <a:endParaRPr lang="es-ES" sz="2800" b="1" dirty="0"/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31/03/72 </a:t>
                      </a:r>
                    </a:p>
                    <a:p>
                      <a:pPr algn="ctr"/>
                      <a:r>
                        <a:rPr lang="es-ES" sz="2800" b="1" dirty="0" smtClean="0"/>
                        <a:t>(43 </a:t>
                      </a:r>
                      <a:r>
                        <a:rPr lang="es-ES" sz="2800" b="1" dirty="0" err="1" smtClean="0"/>
                        <a:t>ans</a:t>
                      </a:r>
                      <a:r>
                        <a:rPr lang="es-ES" sz="2800" b="1" dirty="0" smtClean="0"/>
                        <a:t>)</a:t>
                      </a:r>
                    </a:p>
                  </a:txBody>
                  <a:tcPr/>
                </a:tc>
              </a:tr>
              <a:tr h="109292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Voyager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faire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sport (</a:t>
                      </a:r>
                      <a:r>
                        <a:rPr lang="es-ES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tennis</a:t>
                      </a:r>
                      <a:r>
                        <a:rPr lang="es-E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S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25" name="2 Imagen" descr="cursos-de-piloto-distanci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81075"/>
            <a:ext cx="36734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564</Words>
  <Application>Microsoft Office PowerPoint</Application>
  <PresentationFormat>Presentación en pantalla (4:3)</PresentationFormat>
  <Paragraphs>233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Description de personnes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Joaito</dc:creator>
  <cp:lastModifiedBy>Joaito</cp:lastModifiedBy>
  <cp:revision>22</cp:revision>
  <dcterms:created xsi:type="dcterms:W3CDTF">2015-01-05T21:21:30Z</dcterms:created>
  <dcterms:modified xsi:type="dcterms:W3CDTF">2015-05-18T18:32:41Z</dcterms:modified>
</cp:coreProperties>
</file>